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1" r:id="rId1"/>
  </p:sldMasterIdLst>
  <p:sldIdLst>
    <p:sldId id="295" r:id="rId2"/>
    <p:sldId id="309" r:id="rId3"/>
    <p:sldId id="282" r:id="rId4"/>
    <p:sldId id="286" r:id="rId5"/>
    <p:sldId id="28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7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A4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0" autoAdjust="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8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4014984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FFFF"/>
                </a:solidFill>
                <a:latin typeface="Arial"/>
                <a:cs typeface="Arial"/>
              </a:rPr>
              <a:t>SEZIONE </a:t>
            </a:r>
            <a:r>
              <a:rPr lang="it-IT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t-IT" sz="3200" b="1" dirty="0" smtClean="0">
                <a:solidFill>
                  <a:srgbClr val="FFFFFF"/>
                </a:solidFill>
                <a:latin typeface="Arial"/>
                <a:cs typeface="Arial"/>
              </a:rPr>
              <a:t> - Obbedienza</a:t>
            </a:r>
            <a:endParaRPr lang="it-IT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2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TEMPRA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5521" y="1277180"/>
            <a:ext cx="8794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la capacità da parte del cane di sopportare stimoli esterni spiacevoli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sia psicologici che che fisici.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679" y="2598147"/>
            <a:ext cx="80109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PESTAGGIO ACCIDENTALE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UNA ZAMPA AL CUCCIOLO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si scosterà dall’uomo mostrando di ricordare l’episodio con timore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bassa tempra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reagisce tentando di mordere o mordendo il piede dell’uomo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tempra alta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Il giusto equilibrio sta nel mezzo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POSSESSIVITA’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3081" y="1277180"/>
            <a:ext cx="7939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l’interesse che il cane dimostra a possedere e/o trattenere un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qualunque oggetto che gli si muove dinnanzi.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767" y="3152582"/>
            <a:ext cx="87056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MOVIMENTO DELLO STRACCETTO ATTACCATO AD UNA CORDA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non mostrerà interesse annusando in giro o volgendosi altrove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bassa possessività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reagisce fermandolo con la zampa e cercando di afferrarlo con la bocca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possessività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4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CURIOSITA’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8740" y="1277180"/>
            <a:ext cx="8507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l’interesse che il cucciolo dimostra in modo naturale nei confronti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di avvenimenti e stimoli che interessano la sua sfera visiva,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olfattiva ed uditiva.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5769" y="3265984"/>
            <a:ext cx="81827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MOVIMENTO DELLO STRACCETTO ATTACCATO AD UNA CORDA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non mostrerà interesse annusando in giro o volgendosi altrove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bassa curiosità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reagisce osservando attentamente ogni movimento dello straccetto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curiosità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5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SOCIEVOLEZZA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3537" y="1277180"/>
            <a:ext cx="8338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la capacità d’inserirsi in maniera semplice, spontaneo e naturale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nell’ambiente umano.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118" y="3617531"/>
            <a:ext cx="82780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CUCCIOLO PORTATO IN UN GRUPPO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PERSONE 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dimostrerà diffidenza o timore, soggezione restando distante da tutti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bassa socievolezza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camminerà tranquillo cercando il contatto con tutti e giocando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socievolezza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6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AGGRESSIVITA’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4037" y="1277180"/>
            <a:ext cx="873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la capacità di reagire a situazioni minacciose per il cane, il padrone,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il territorio (casa, giardino </a:t>
            </a:r>
            <a:r>
              <a:rPr lang="it-IT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etc</a:t>
            </a:r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..) difendendo la proprietà o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l’incolumità dei familiari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6151" y="3277325"/>
            <a:ext cx="78420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MINACCIA AL CANCELLO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UN ESTRANEO 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non mostrerà interesse annusando in giro o volgendosi altrove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una bassa aggressività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reagisce abbaiando o ringhiando con tono basso con attenzione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un’aggressività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7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COMBATTIVITA’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4683" y="1277180"/>
            <a:ext cx="795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il passo successivo all’aggressività e rappresenta la capacità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di reagire assumendo un atteggiamento di lotta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4683" y="3220623"/>
            <a:ext cx="78599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DURANTE LA FASE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PROTEZIONE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E’ il tipico atteggiamento di lotta del cane per ottenere la manica dal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figurante con movimenti forti e ripetuti all’indietro o cercando di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scuotere la manica mentre ancora contiene il braccio del figurante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8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DOCILITA’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0735" y="1277180"/>
            <a:ext cx="8123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la naturale disponibilità del cane ad accettare spontaneamente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l’uomo come suo superiore senza che si debba ricorrere a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interventi repressivi nei suoi confronti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6046" y="3288665"/>
            <a:ext cx="81586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RIMPROVERO E RICHIAMO DA SITUAZIONE INTERESSANTE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E’ il tipico atteggiamento per il quale il cane si assoggetta ai rimproveri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ed ai richiami senza dimostrare sguardi o atteggiamenti aggressivi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nei confronti del padrone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SEZIONE </a:t>
            </a:r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B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 - Obbedienza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5436" y="5402901"/>
            <a:ext cx="794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Sezione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raccoglie tutti gli esercizi che dimostrino l’obbedienza con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armonia uomo/cane.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Il cane dovrà essere allegro e ben disposto pena la squalifica</a:t>
            </a:r>
          </a:p>
        </p:txBody>
      </p:sp>
      <p:pic>
        <p:nvPicPr>
          <p:cNvPr id="6" name="Immagine 5" descr="ipo123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36" y="1352316"/>
            <a:ext cx="7878403" cy="38301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SEZIONE </a:t>
            </a:r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 - Protezione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8955" y="5599658"/>
            <a:ext cx="8154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Sezione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permette la valutazione caratteriale e del coraggio del cane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per mezzo di una crescente difficoltà degli esercizi</a:t>
            </a:r>
          </a:p>
        </p:txBody>
      </p:sp>
      <p:pic>
        <p:nvPicPr>
          <p:cNvPr id="10" name="Immagine 9" descr="ipo123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4" y="1572745"/>
            <a:ext cx="8358547" cy="339053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TRADUZIONE DEI COMANDI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8" name="Immagine 7" descr="ordin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51" y="1183223"/>
            <a:ext cx="5022169" cy="485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ALTRI COMANDI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8251" y="4949294"/>
            <a:ext cx="7896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Altri comandi non di uso specifico nell’addestramento ma usati nelle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fasi di preparazione, per eccitare il cane o per stimolare un rapporto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comunicativo con il conduttore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6" name="Immagine 5" descr="ordini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95" y="990623"/>
            <a:ext cx="5312444" cy="385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8175" y="2654158"/>
            <a:ext cx="7205352" cy="1416982"/>
          </a:xfrm>
        </p:spPr>
        <p:txBody>
          <a:bodyPr>
            <a:noAutofit/>
          </a:bodyPr>
          <a:lstStyle/>
          <a:p>
            <a:r>
              <a:rPr lang="it-IT" sz="5500" b="1" dirty="0" smtClean="0">
                <a:latin typeface="Arial"/>
                <a:cs typeface="Arial"/>
              </a:rPr>
              <a:t> CARATTERISTICHE</a:t>
            </a:r>
            <a:br>
              <a:rPr lang="it-IT" sz="5500" b="1" dirty="0" smtClean="0">
                <a:latin typeface="Arial"/>
                <a:cs typeface="Arial"/>
              </a:rPr>
            </a:br>
            <a:r>
              <a:rPr lang="it-IT" sz="5500" b="1" dirty="0" smtClean="0">
                <a:latin typeface="Arial"/>
                <a:cs typeface="Arial"/>
              </a:rPr>
              <a:t>PSICHICHE</a:t>
            </a:r>
            <a:endParaRPr lang="it-IT" sz="5500" b="1" dirty="0"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CARATTERISTICHE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9316" y="1236084"/>
            <a:ext cx="79539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Ogni soggetto ha delle caratteristiche psichiche che lo differenziano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dagli stessi fratelli e sorelle di cucciolata.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Esse risultano le principali caratteristiche da valutare nelle prime fasi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dell’addestramento ma soprattutto nella scelta del cucciolo.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10" name="Immagine 9" descr="Griginebb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39" y="2970975"/>
            <a:ext cx="4369770" cy="32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CARATTERISTICHE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7243" y="1236084"/>
            <a:ext cx="775497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Le principali sono raggruppabili in otto caratteristiche riconosciute :</a:t>
            </a:r>
          </a:p>
          <a:p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it-IT" sz="20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/>
            <a:endParaRPr lang="it-IT" sz="20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indent="-457200"/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TEMPERAMENTO  </a:t>
            </a:r>
          </a:p>
          <a:p>
            <a:pPr marL="457200" indent="-457200"/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TEMPRA  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POSSESSIVITA’</a:t>
            </a:r>
          </a:p>
          <a:p>
            <a:endParaRPr lang="it-IT" sz="20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CURIOSITA’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SOCIEVOLEZZA </a:t>
            </a:r>
          </a:p>
          <a:p>
            <a:endParaRPr lang="it-IT" sz="20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AGGRESSIVITA’  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7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COMBATTIVITA’ </a:t>
            </a:r>
          </a:p>
          <a:p>
            <a:r>
              <a:rPr lang="it-IT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. DOCILITA’</a:t>
            </a:r>
          </a:p>
          <a:p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8" name="Immagine 7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34" y="2267921"/>
            <a:ext cx="3106982" cy="334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3366FF"/>
                </a:solidFill>
                <a:latin typeface="Arial"/>
                <a:cs typeface="Arial"/>
              </a:rPr>
              <a:t>1</a:t>
            </a:r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. TEMPERAMENTO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1654" y="1150320"/>
            <a:ext cx="8294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E’ la capacità di reagire agli stimoli esterni positivi o negativi.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/>
                <a:cs typeface="Arial"/>
              </a:rPr>
              <a:t>Maggiore è la prontezza di reazione, migliore sarà il temperamento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2816" y="2598147"/>
            <a:ext cx="80686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ESEMPIO 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TOCCATA FASTIDIOSA CON IL CAPO DELLA FRUSTA  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dimostrerà scarsa attenzione o fingerà di non essere stato toccato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 basso temperamento 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Se invece subito si volgerà verso il figurante magari già abbaiando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avrà un temperamento alto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22365</TotalTime>
  <Words>923</Words>
  <Application>Microsoft Macintosh PowerPoint</Application>
  <PresentationFormat>Presentazione su schermo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SEZIONE B - Obbedienza</vt:lpstr>
      <vt:lpstr>SEZIONE B - Obbedienza</vt:lpstr>
      <vt:lpstr>SEZIONE C - Protezione</vt:lpstr>
      <vt:lpstr>TRADUZIONE DEI COMANDI</vt:lpstr>
      <vt:lpstr>ALTRI COMANDI</vt:lpstr>
      <vt:lpstr> CARATTERISTICHE PSICHICHE</vt:lpstr>
      <vt:lpstr>CARATTERISTICHE</vt:lpstr>
      <vt:lpstr>CARATTERISTICHE</vt:lpstr>
      <vt:lpstr>1. TEMPERAMENTO</vt:lpstr>
      <vt:lpstr>2. TEMPRA</vt:lpstr>
      <vt:lpstr>3. POSSESSIVITA’</vt:lpstr>
      <vt:lpstr>4. CURIOSITA’</vt:lpstr>
      <vt:lpstr>5. SOCIEVOLEZZA</vt:lpstr>
      <vt:lpstr>6. AGGRESSIVITA’</vt:lpstr>
      <vt:lpstr>7. COMBATTIVITA’</vt:lpstr>
      <vt:lpstr>8. DOCILITA’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</dc:creator>
  <cp:lastModifiedBy>Maurizio</cp:lastModifiedBy>
  <cp:revision>138</cp:revision>
  <dcterms:created xsi:type="dcterms:W3CDTF">2015-04-03T23:10:25Z</dcterms:created>
  <dcterms:modified xsi:type="dcterms:W3CDTF">2015-04-03T23:11:18Z</dcterms:modified>
</cp:coreProperties>
</file>